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7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5D565-E51A-4302-BAEC-67AD768C008F}" type="datetimeFigureOut">
              <a:rPr lang="en-CA" smtClean="0"/>
              <a:t>18/02/2011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AFEB4-ED79-456B-82AB-E03CBE0D04FD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5D565-E51A-4302-BAEC-67AD768C008F}" type="datetimeFigureOut">
              <a:rPr lang="en-CA" smtClean="0"/>
              <a:t>18/02/2011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AFEB4-ED79-456B-82AB-E03CBE0D04FD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5D565-E51A-4302-BAEC-67AD768C008F}" type="datetimeFigureOut">
              <a:rPr lang="en-CA" smtClean="0"/>
              <a:t>18/02/2011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AFEB4-ED79-456B-82AB-E03CBE0D04FD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5D565-E51A-4302-BAEC-67AD768C008F}" type="datetimeFigureOut">
              <a:rPr lang="en-CA" smtClean="0"/>
              <a:t>18/02/2011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AFEB4-ED79-456B-82AB-E03CBE0D04FD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5D565-E51A-4302-BAEC-67AD768C008F}" type="datetimeFigureOut">
              <a:rPr lang="en-CA" smtClean="0"/>
              <a:t>18/02/2011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AFEB4-ED79-456B-82AB-E03CBE0D04FD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5D565-E51A-4302-BAEC-67AD768C008F}" type="datetimeFigureOut">
              <a:rPr lang="en-CA" smtClean="0"/>
              <a:t>18/02/2011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AFEB4-ED79-456B-82AB-E03CBE0D04FD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5D565-E51A-4302-BAEC-67AD768C008F}" type="datetimeFigureOut">
              <a:rPr lang="en-CA" smtClean="0"/>
              <a:t>18/02/2011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AFEB4-ED79-456B-82AB-E03CBE0D04FD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5D565-E51A-4302-BAEC-67AD768C008F}" type="datetimeFigureOut">
              <a:rPr lang="en-CA" smtClean="0"/>
              <a:t>18/02/2011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AFEB4-ED79-456B-82AB-E03CBE0D04FD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5D565-E51A-4302-BAEC-67AD768C008F}" type="datetimeFigureOut">
              <a:rPr lang="en-CA" smtClean="0"/>
              <a:t>18/02/2011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AFEB4-ED79-456B-82AB-E03CBE0D04FD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5D565-E51A-4302-BAEC-67AD768C008F}" type="datetimeFigureOut">
              <a:rPr lang="en-CA" smtClean="0"/>
              <a:t>18/02/2011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AFEB4-ED79-456B-82AB-E03CBE0D04FD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5D565-E51A-4302-BAEC-67AD768C008F}" type="datetimeFigureOut">
              <a:rPr lang="en-CA" smtClean="0"/>
              <a:t>18/02/2011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AFEB4-ED79-456B-82AB-E03CBE0D04FD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15D565-E51A-4302-BAEC-67AD768C008F}" type="datetimeFigureOut">
              <a:rPr lang="en-CA" smtClean="0"/>
              <a:t>18/02/2011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7AFEB4-ED79-456B-82AB-E03CBE0D04FD}" type="slidenum">
              <a:rPr lang="en-CA" smtClean="0"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CA" b="1" dirty="0" smtClean="0">
                <a:latin typeface="Myriad Pro" pitchFamily="34" charset="0"/>
              </a:rPr>
              <a:t>Prince George Forest District</a:t>
            </a:r>
            <a:br>
              <a:rPr lang="en-CA" b="1" dirty="0" smtClean="0">
                <a:latin typeface="Myriad Pro" pitchFamily="34" charset="0"/>
              </a:rPr>
            </a:br>
            <a:r>
              <a:rPr lang="en-CA" b="1" dirty="0" smtClean="0">
                <a:latin typeface="Myriad Pro" pitchFamily="34" charset="0"/>
              </a:rPr>
              <a:t>Mountain Pine Beetle Attack Severity from 1999-2010</a:t>
            </a:r>
            <a:endParaRPr lang="en-CA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PG-1999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PG-200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PG-200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PG-2002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PG-2003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PG-2004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PG-2005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PG-2006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PG-2007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PG-2008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PG-2009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PG-201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</Words>
  <Application>Microsoft Office PowerPoint</Application>
  <PresentationFormat>On-screen Show (4:3)</PresentationFormat>
  <Paragraphs>1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Prince George Forest District Mountain Pine Beetle Attack Severity from 1999-2010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Prince George Forest District Mountain Pine Beetle Attack Severity from 1999-2010</dc:title>
  <dc:creator>Duncan</dc:creator>
  <cp:lastModifiedBy>Duncan</cp:lastModifiedBy>
  <cp:revision>1</cp:revision>
  <dcterms:created xsi:type="dcterms:W3CDTF">2011-02-18T22:29:03Z</dcterms:created>
  <dcterms:modified xsi:type="dcterms:W3CDTF">2011-02-18T22:30:06Z</dcterms:modified>
</cp:coreProperties>
</file>